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C0F55-8314-400B-8C22-B9011CD1B0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AEC70B-5E47-4845-9132-6E0FE848BE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5327A-3697-43BD-BEB0-2A3C187AD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519F-7276-47CB-B53D-12672B1B9AA1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99891-FE62-4AB2-B655-7552D2E31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AD313-4DB6-4B3C-B700-2708E5CEA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8636A-6518-41C6-9568-42D3941C9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030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D8FE1-D7C1-4E07-8A04-8E039C0FB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3EC02C-5A02-4543-860D-A6AA407CAB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8A8016-9F1E-4D8A-9297-EEEB63EAB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519F-7276-47CB-B53D-12672B1B9AA1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5C42F-3421-49D5-AB18-FA7F7D79B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87F00-22F1-4F86-8299-E09161AB9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8636A-6518-41C6-9568-42D3941C9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992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397ABE-9AA4-4186-AB64-262D02C509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CD8724-3B0F-4A52-9E52-782EF311D3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65E4BE-CCE8-4F47-863A-FADEC28D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519F-7276-47CB-B53D-12672B1B9AA1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908F0-E606-436F-A986-1A2C20E6C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64D2C4-ECC6-453D-9D08-9AD568FED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8636A-6518-41C6-9568-42D3941C9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267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1E6AA-F3CE-49D8-80D0-0D1C8F448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88ECC-15ED-43B2-A6FE-E4FC89534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B31CE-E755-40AC-9C95-04B515ED0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519F-7276-47CB-B53D-12672B1B9AA1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CE2B9B-CDAE-4356-B549-0BDEF3E87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D29F4-27B1-4660-A5CE-0CF3068E7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8636A-6518-41C6-9568-42D3941C9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588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AEE3B-307A-4515-BB00-7FEE90820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9054F6-BDC8-4BD3-9CA6-F52EEC16C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5D84C-A33B-47AE-AF7A-F6E9E3560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519F-7276-47CB-B53D-12672B1B9AA1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0D0228-723A-46FD-8633-18C63915E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61DDF-AE19-4F6F-85F8-05DD7F665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8636A-6518-41C6-9568-42D3941C9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760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B51B9-9B2E-436B-B981-49837EB50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02466-14D9-4258-A5AF-9720CF4506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6D040B-C2D3-477F-8D8D-6CFC96E7CF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083BE2-F492-4CE9-B151-1A2F60375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519F-7276-47CB-B53D-12672B1B9AA1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09E8E1-6D59-4579-B080-5EC787238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A3C89A-CF92-4438-BA63-3690FB40E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8636A-6518-41C6-9568-42D3941C9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302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99273-D6CD-458A-A116-F7BBEF13D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AFB567-7C07-45F7-89E5-AC7F6FF95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C27C9F-B2A5-4D7A-A10E-045FD11C96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121564-6338-41E3-B9E4-AFAB20E93F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1F5AFA-EE6D-434C-B6B4-344EE0DBF7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A57BFB-7C4F-4CAC-9169-D76045C1F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519F-7276-47CB-B53D-12672B1B9AA1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16CEC0-2628-4216-8285-5B461389F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C49D59-9EE3-4D6F-BA8C-E7141A8F6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8636A-6518-41C6-9568-42D3941C9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15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903B8-F52D-4331-AAF3-BFB6E78E0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C227FD-AEAD-471B-B110-3009C337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519F-7276-47CB-B53D-12672B1B9AA1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808A0C-AFF1-450B-9E82-9E10291D2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0BB51-C53F-4F8F-9736-98DD6F9BD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8636A-6518-41C6-9568-42D3941C9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386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D03A29-9014-4861-9396-CE9758C1B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519F-7276-47CB-B53D-12672B1B9AA1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CB29C8-BD62-4503-ABFD-ED0A8ED8B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DFA0F6-377C-479C-84A4-9D39A7D80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8636A-6518-41C6-9568-42D3941C9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771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D76BE-C9EE-4246-9A5B-7D9A83F5D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CA480-0A60-444C-A4B5-045FD4A3D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6C89C5-B792-4774-8311-B5F4340C03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B63175-66EB-4FA7-996F-C01E44A2E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519F-7276-47CB-B53D-12672B1B9AA1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23E48E-A0B9-44D1-8F80-A350FE701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B9A1DE-3EB1-46A6-B18B-CDDA65A45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8636A-6518-41C6-9568-42D3941C9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881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D28C2-1D83-493D-80F7-2C62209E8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287C70-90EB-4DFA-B055-116C2AE11F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25B3E3-E82D-4525-88B1-1AC94351C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5AEF80-0BA3-4ABC-8766-05A98417F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519F-7276-47CB-B53D-12672B1B9AA1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42E46-49B4-40B0-93BC-05C2F0F38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130882-7300-44FF-8FEA-FFD7BE895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8636A-6518-41C6-9568-42D3941C9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461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BFB228-CEC2-48BB-9AF5-7A338355D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625E48-CA43-41CC-B5BE-E1A110B99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5CFD91-F2BF-4B8D-9E93-648B733CFA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7519F-7276-47CB-B53D-12672B1B9AA1}" type="datetimeFigureOut">
              <a:rPr lang="en-US" smtClean="0"/>
              <a:t>5/2/2021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CEAEF-FE81-418E-8348-2239FCF89E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66BA6-B2F2-4270-AD4E-8C15C325CD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8636A-6518-41C6-9568-42D3941C9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646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5A27909-CD0F-4C11-98D7-5E319AB23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214"/>
            <a:ext cx="12053455" cy="6807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273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Kristina Young</dc:creator>
  <cp:lastModifiedBy>Kristina Young</cp:lastModifiedBy>
  <cp:revision>1</cp:revision>
  <dcterms:created xsi:type="dcterms:W3CDTF">2021-05-02T10:25:22Z</dcterms:created>
  <dcterms:modified xsi:type="dcterms:W3CDTF">2021-05-02T10:25:22Z</dcterms:modified>
</cp:coreProperties>
</file>