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3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86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0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23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9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37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4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1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77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2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A34D2-088F-49AF-8EDC-F78D44CBF4B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9DBE1-855B-475F-8E9C-4CF023BB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0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763937E-5CAD-4D11-98F7-4B37F4B11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74" y="948654"/>
            <a:ext cx="8673483" cy="59093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76875E-771F-4119-ADC8-A68D151C05C2}"/>
              </a:ext>
            </a:extLst>
          </p:cNvPr>
          <p:cNvSpPr txBox="1"/>
          <p:nvPr/>
        </p:nvSpPr>
        <p:spPr>
          <a:xfrm>
            <a:off x="346229" y="417251"/>
            <a:ext cx="83946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Name: _______________________________________     BEMSID: _________________     Date: _____________</a:t>
            </a:r>
          </a:p>
        </p:txBody>
      </p:sp>
    </p:spTree>
    <p:extLst>
      <p:ext uri="{BB962C8B-B14F-4D97-AF65-F5344CB8AC3E}">
        <p14:creationId xmlns:p14="http://schemas.microsoft.com/office/powerpoint/2010/main" val="2668810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Kristina Young</dc:creator>
  <cp:lastModifiedBy>Kristina Young</cp:lastModifiedBy>
  <cp:revision>1</cp:revision>
  <dcterms:created xsi:type="dcterms:W3CDTF">2021-05-04T18:35:12Z</dcterms:created>
  <dcterms:modified xsi:type="dcterms:W3CDTF">2021-05-04T18:38:39Z</dcterms:modified>
</cp:coreProperties>
</file>